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20040" y="320040"/>
            <a:ext cx="9418320" cy="7132320"/>
          </a:xfrm>
          <a:prstGeom prst="rect">
            <a:avLst/>
          </a:prstGeom>
          <a:noFill/>
          <a:ln w="50800">
            <a:solidFill>
              <a:srgbClr val="1F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75488" y="475488"/>
            <a:ext cx="9107424" cy="6821424"/>
          </a:xfrm>
          <a:prstGeom prst="rect">
            <a:avLst/>
          </a:prstGeom>
          <a:noFill/>
          <a:ln w="12700">
            <a:solidFill>
              <a:srgbClr val="B08D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960120"/>
            <a:ext cx="841248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 i="0" spc="800">
                <a:solidFill>
                  <a:srgbClr val="B08D2E"/>
                </a:solidFill>
                <a:latin typeface="Montserrat"/>
              </a:rPr>
              <a:t>CERTIFICATE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80160"/>
            <a:ext cx="8412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4000" b="1" i="0">
                <a:solidFill>
                  <a:srgbClr val="1F2A44"/>
                </a:solidFill>
                <a:latin typeface="Cormorant Garamond"/>
              </a:rPr>
              <a:t>of Completion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84124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0" i="0" spc="300">
                <a:solidFill>
                  <a:srgbClr val="5B606B"/>
                </a:solidFill>
                <a:latin typeface="Montserrat"/>
              </a:rPr>
              <a:t>THIS CERTIFICATE IS PROUDLY PRESENTED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60320"/>
            <a:ext cx="84124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5800" b="0" i="0">
                <a:solidFill>
                  <a:srgbClr val="1F2A44"/>
                </a:solidFill>
                <a:latin typeface="Great Vibes"/>
              </a:rPr>
              <a:t>&lt;&lt;Name&gt;&gt;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86000" y="3703320"/>
            <a:ext cx="5486400" cy="0"/>
          </a:xfrm>
          <a:prstGeom prst="line">
            <a:avLst/>
          </a:prstGeom>
          <a:ln w="15875">
            <a:solidFill>
              <a:srgbClr val="B08D2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2960" y="3886200"/>
            <a:ext cx="84124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0" i="1">
                <a:solidFill>
                  <a:srgbClr val="5B606B"/>
                </a:solidFill>
                <a:latin typeface="Cormorant Garamond"/>
              </a:rPr>
              <a:t>for successfully completing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206240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1F2A44"/>
                </a:solidFill>
                <a:latin typeface="Cormorant Garamond"/>
              </a:rPr>
              <a:t>&lt;&lt;Course&gt;&gt;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800600"/>
            <a:ext cx="84124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 i="0" spc="100">
                <a:solidFill>
                  <a:srgbClr val="5B606B"/>
                </a:solidFill>
                <a:latin typeface="Montserrat"/>
              </a:rPr>
              <a:t>with a final score of &lt;&lt;Score&gt;&gt;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760720"/>
            <a:ext cx="25603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0" i="0">
                <a:solidFill>
                  <a:srgbClr val="1F2A44"/>
                </a:solidFill>
                <a:latin typeface="Cormorant Garamond"/>
              </a:rPr>
              <a:t>&lt;&lt;Date|date:d MMMM yyyy&gt;&gt;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97280" y="6172200"/>
            <a:ext cx="2560320" cy="0"/>
          </a:xfrm>
          <a:prstGeom prst="line">
            <a:avLst/>
          </a:prstGeom>
          <a:ln w="9525">
            <a:solidFill>
              <a:srgbClr val="1F2A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97280" y="6263640"/>
            <a:ext cx="2560320" cy="228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800" b="0" i="0" spc="300">
                <a:solidFill>
                  <a:srgbClr val="5B606B"/>
                </a:solidFill>
                <a:latin typeface="Montserrat"/>
              </a:rPr>
              <a:t>DATE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400800" y="6172200"/>
            <a:ext cx="2560320" cy="0"/>
          </a:xfrm>
          <a:prstGeom prst="line">
            <a:avLst/>
          </a:prstGeom>
          <a:ln w="9525">
            <a:solidFill>
              <a:srgbClr val="1F2A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00800" y="6263640"/>
            <a:ext cx="2560320" cy="228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800" b="0" i="0" spc="300">
                <a:solidFill>
                  <a:srgbClr val="5B606B"/>
                </a:solidFill>
                <a:latin typeface="Montserrat"/>
              </a:rPr>
              <a:t>INSTRUCTOR</a:t>
            </a:r>
          </a:p>
        </p:txBody>
      </p:sp>
      <p:sp>
        <p:nvSpPr>
          <p:cNvPr id="17" name="Oval 16"/>
          <p:cNvSpPr/>
          <p:nvPr/>
        </p:nvSpPr>
        <p:spPr>
          <a:xfrm>
            <a:off x="4503420" y="5600700"/>
            <a:ext cx="1051560" cy="1051560"/>
          </a:xfrm>
          <a:prstGeom prst="ellipse">
            <a:avLst/>
          </a:prstGeom>
          <a:solidFill>
            <a:srgbClr val="B08D2E"/>
          </a:solidFill>
          <a:ln>
            <a:solidFill>
              <a:srgbClr val="B08D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576572" y="5673852"/>
            <a:ext cx="905255" cy="905255"/>
          </a:xfrm>
          <a:prstGeom prst="ellipse">
            <a:avLst/>
          </a:prstGeom>
          <a:noFill/>
          <a:ln w="15875">
            <a:solidFill>
              <a:srgbClr val="FDFB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>
                <a:solidFill>
                  <a:srgbClr val="FDFBF6"/>
                </a:solidFill>
                <a:latin typeface="Montserrat"/>
              </a:rPr>
              <a:t>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